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4" r:id="rId2"/>
    <p:sldId id="286" r:id="rId3"/>
    <p:sldId id="289" r:id="rId4"/>
    <p:sldId id="287" r:id="rId5"/>
    <p:sldId id="288" r:id="rId6"/>
    <p:sldId id="291" r:id="rId7"/>
    <p:sldId id="290" r:id="rId8"/>
    <p:sldId id="297" r:id="rId9"/>
    <p:sldId id="285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6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9B52105A-26BA-4EF6-BF67-203EF4F28A89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BB6688-9185-4A11-A80A-3349C3D65AB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5760297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D67147E6-7E7A-4CB1-B33B-D64237C7F926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41311-B78E-478D-9AD4-2AA2108F721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0792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BE329CB-23F5-4CF3-AF4B-3ECF88882054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1F0288-4AEE-4485-904D-5EF1DC57C7F4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908263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84B3963A-CF10-4B41-B1B9-7A0E2BF7B5AB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5492CD7-64B8-47DE-AE4C-8163F7ADED0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578059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103CFC6-DD93-4E63-9C49-84C66A523AC1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A79EB20-FACA-4679-9313-52BDEB019C30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557894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04B9DB2E-32B1-4CC1-8DCE-DF8CB0938625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0DDA9E8-B4C9-407C-9CB7-A5B5FC0C569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5688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44FFC702-CED1-4AAC-BBAA-5E48E6CFD3C2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050A1B8-0198-4A9C-B29C-8FEAAF210B3F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25847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76340596-8B00-426E-BF75-5699E6528B9D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BF490B-F7D9-458B-BDDF-D82D63435F7E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38149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25A36364-AC9A-4D73-9882-3F344F5A9849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61A6231-FF9A-4A6B-AC3B-70ED9B34680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48548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BABE5B56-C874-4843-9B83-3BF8AE79EDCB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C93FA9-75CC-4046-92B6-876236B5F32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16513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fld id="{FFF0DA1D-1030-4352-AAEC-25DEB1659BF5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2C7301-23B8-4F75-AC2C-10CD19ABDB49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63571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45990E03-9FE7-4B4C-B937-C6F11E88397A}" type="datetime1">
              <a:rPr lang="lv-LV" smtClean="0"/>
              <a:pPr lvl="0"/>
              <a:t>26.03.2018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A22A1D1-3C36-4805-AD59-6498E73690E8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674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01BB7-F957-46CC-836C-E49F4BD3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69808" cy="641855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CC01BB7-F957-46CC-836C-E49F4BD307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808" y="219722"/>
            <a:ext cx="9169808" cy="64185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85676-F513-4C87-BE19-55C4722EB477}"/>
              </a:ext>
            </a:extLst>
          </p:cNvPr>
          <p:cNvSpPr txBox="1"/>
          <p:nvPr/>
        </p:nvSpPr>
        <p:spPr>
          <a:xfrm>
            <a:off x="1279565" y="3002476"/>
            <a:ext cx="3279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3600" dirty="0">
                <a:solidFill>
                  <a:schemeClr val="bg1"/>
                </a:solidFill>
              </a:rPr>
              <a:t>www.silmor.eu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84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B4280-0FE4-412C-9A8F-C3ACFD3B5A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B69EAD-4132-4FCC-9BDE-C8DDCB7CF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41" cy="6400800"/>
          </a:xfrm>
        </p:spPr>
      </p:pic>
    </p:spTree>
    <p:extLst>
      <p:ext uri="{BB962C8B-B14F-4D97-AF65-F5344CB8AC3E}">
        <p14:creationId xmlns:p14="http://schemas.microsoft.com/office/powerpoint/2010/main" val="31760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7CE36-FFF4-47DD-8799-6C7E33788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9EDACB-2902-49DB-9869-4096688D57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0491"/>
          </a:xfrm>
        </p:spPr>
      </p:pic>
    </p:spTree>
    <p:extLst>
      <p:ext uri="{BB962C8B-B14F-4D97-AF65-F5344CB8AC3E}">
        <p14:creationId xmlns:p14="http://schemas.microsoft.com/office/powerpoint/2010/main" val="2083797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34930-C15C-4325-B1E9-8259DBBE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71B32B-DEB8-4DE1-9CCB-766D6C1109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1758" cy="6391922"/>
          </a:xfrm>
        </p:spPr>
      </p:pic>
    </p:spTree>
    <p:extLst>
      <p:ext uri="{BB962C8B-B14F-4D97-AF65-F5344CB8AC3E}">
        <p14:creationId xmlns:p14="http://schemas.microsoft.com/office/powerpoint/2010/main" val="291011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EC7B44-63D2-4EDA-A4C2-81BF1EF156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97B9116-7C86-4D3C-80E8-DC97DE7C25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0491"/>
          </a:xfrm>
        </p:spPr>
      </p:pic>
    </p:spTree>
    <p:extLst>
      <p:ext uri="{BB962C8B-B14F-4D97-AF65-F5344CB8AC3E}">
        <p14:creationId xmlns:p14="http://schemas.microsoft.com/office/powerpoint/2010/main" val="2402070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6EB64-B578-4C36-9A41-3D6E70C56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40AA-C5BE-41F4-B664-E6502E23CD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250939-7080-4C6C-9A81-4CB27DBDBA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207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63CFB-6EE2-4E2F-8ADB-FB9DA37D03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7A4ABB-56BC-424C-8AE9-3559D7F59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0491"/>
          </a:xfrm>
        </p:spPr>
      </p:pic>
    </p:spTree>
    <p:extLst>
      <p:ext uri="{BB962C8B-B14F-4D97-AF65-F5344CB8AC3E}">
        <p14:creationId xmlns:p14="http://schemas.microsoft.com/office/powerpoint/2010/main" val="5504650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EBC959-AA74-4A9F-A1A0-28869A707B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3077" cy="6400800"/>
          </a:xfr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70693ED-BE9F-4B06-B6A3-901BD9366C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9400" y="3204812"/>
            <a:ext cx="5610687" cy="1825163"/>
          </a:xfrm>
          <a:prstGeom prst="rect">
            <a:avLst/>
          </a:prstGeom>
        </p:spPr>
      </p:pic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5BB92530-76C1-4808-9E84-F484722838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92879" y="732185"/>
            <a:ext cx="8007622" cy="31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984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EEAF55-D713-4607-A57B-EA71B263B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C2E8539-64A2-4916-9C08-8672B2EC38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400491"/>
          </a:xfrm>
        </p:spPr>
      </p:pic>
    </p:spTree>
    <p:extLst>
      <p:ext uri="{BB962C8B-B14F-4D97-AF65-F5344CB8AC3E}">
        <p14:creationId xmlns:p14="http://schemas.microsoft.com/office/powerpoint/2010/main" val="102773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</TotalTime>
  <Words>5</Words>
  <Application>Microsoft Office PowerPoint</Application>
  <PresentationFormat>On-screen Show (4:3)</PresentationFormat>
  <Paragraphs>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Liene Silina</dc:creator>
  <cp:lastModifiedBy>Niklavs Snepsts</cp:lastModifiedBy>
  <cp:revision>12</cp:revision>
  <dcterms:created xsi:type="dcterms:W3CDTF">2018-01-04T07:13:04Z</dcterms:created>
  <dcterms:modified xsi:type="dcterms:W3CDTF">2018-03-26T06:14:12Z</dcterms:modified>
</cp:coreProperties>
</file>