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64" r:id="rId3"/>
    <p:sldId id="277" r:id="rId4"/>
    <p:sldId id="278" r:id="rId5"/>
    <p:sldId id="276" r:id="rId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a vietturis 8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57670"/>
          </a:xfrm>
          <a:prstGeom prst="rect">
            <a:avLst/>
          </a:prstGeom>
          <a:solidFill>
            <a:srgbClr val="FE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85" name="Teksta vietturis 84"/>
          <p:cNvSpPr>
            <a:spLocks noGrp="1"/>
          </p:cNvSpPr>
          <p:nvPr>
            <p:ph type="body" idx="10"/>
          </p:nvPr>
        </p:nvSpPr>
        <p:spPr>
          <a:xfrm>
            <a:off x="6906895" y="192405"/>
            <a:ext cx="1673225" cy="485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200" spc="-110">
                <a:solidFill>
                  <a:srgbClr val="1D538E"/>
                </a:solidFill>
                <a:latin typeface="Verdana" panose="22635452340000000000" pitchFamily="2"/>
              </a:rPr>
              <a:t>Services </a:t>
            </a:r>
          </a:p>
        </p:txBody>
      </p:sp>
      <p:sp>
        <p:nvSpPr>
          <p:cNvPr id="86" name="Teksta vietturis 85"/>
          <p:cNvSpPr>
            <a:spLocks noGrp="1"/>
          </p:cNvSpPr>
          <p:nvPr>
            <p:ph type="body" idx="10"/>
          </p:nvPr>
        </p:nvSpPr>
        <p:spPr>
          <a:xfrm>
            <a:off x="3540125" y="1610360"/>
            <a:ext cx="36639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00" b="1" spc="60">
                <a:solidFill>
                  <a:srgbClr val="000000"/>
                </a:solidFill>
                <a:latin typeface="Arial" panose="22635452340000000000" pitchFamily="2"/>
              </a:rPr>
              <a:t>Idea </a:t>
            </a:r>
          </a:p>
        </p:txBody>
      </p:sp>
      <p:sp>
        <p:nvSpPr>
          <p:cNvPr id="87" name="Teksta vietturis 86"/>
          <p:cNvSpPr>
            <a:spLocks noGrp="1"/>
          </p:cNvSpPr>
          <p:nvPr>
            <p:ph type="body" idx="10"/>
          </p:nvPr>
        </p:nvSpPr>
        <p:spPr>
          <a:xfrm>
            <a:off x="2407920" y="1798955"/>
            <a:ext cx="762000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000" b="1" spc="-45">
                <a:solidFill>
                  <a:srgbClr val="000000"/>
                </a:solidFill>
                <a:latin typeface="Arial" panose="22635452340000000000" pitchFamily="2"/>
              </a:rPr>
              <a:t>Consultancy </a:t>
            </a:r>
          </a:p>
        </p:txBody>
      </p:sp>
      <p:sp>
        <p:nvSpPr>
          <p:cNvPr id="88" name="Teksta vietturis 87"/>
          <p:cNvSpPr>
            <a:spLocks noGrp="1"/>
          </p:cNvSpPr>
          <p:nvPr>
            <p:ph type="body" idx="10"/>
          </p:nvPr>
        </p:nvSpPr>
        <p:spPr>
          <a:xfrm>
            <a:off x="1207135" y="2180590"/>
            <a:ext cx="887095" cy="635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600"/>
              </a:lnSpc>
              <a:spcAft>
                <a:spcPts val="0"/>
              </a:spcAft>
            </a:pPr>
            <a:r>
              <a:rPr lang="en-US" sz="1400" spc="-35">
                <a:solidFill>
                  <a:srgbClr val="000000"/>
                </a:solidFill>
                <a:latin typeface="Arial" panose="22635452340000000000" pitchFamily="2"/>
              </a:rPr>
              <a:t>Pre </a:t>
            </a:r>
          </a:p>
          <a:p>
            <a:pPr marL="228600" marR="0" indent="-228600" algn="l">
              <a:lnSpc>
                <a:spcPts val="16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Arial" panose="22635452340000000000" pitchFamily="2"/>
              </a:rPr>
              <a:t>compliance tests </a:t>
            </a:r>
          </a:p>
        </p:txBody>
      </p:sp>
      <p:sp>
        <p:nvSpPr>
          <p:cNvPr id="89" name="Teksta vietturis 88"/>
          <p:cNvSpPr>
            <a:spLocks noGrp="1"/>
          </p:cNvSpPr>
          <p:nvPr>
            <p:ph type="body" idx="10"/>
          </p:nvPr>
        </p:nvSpPr>
        <p:spPr>
          <a:xfrm>
            <a:off x="1216025" y="3836670"/>
            <a:ext cx="1069975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-274320" algn="l">
              <a:lnSpc>
                <a:spcPts val="2000"/>
              </a:lnSpc>
              <a:spcAft>
                <a:spcPts val="0"/>
              </a:spcAft>
            </a:pPr>
            <a:r>
              <a:rPr lang="en-US" sz="1800" spc="-55">
                <a:solidFill>
                  <a:srgbClr val="000000"/>
                </a:solidFill>
                <a:latin typeface="Arial" panose="22635452340000000000" pitchFamily="2"/>
              </a:rPr>
              <a:t>Accredited tests </a:t>
            </a:r>
          </a:p>
        </p:txBody>
      </p:sp>
      <p:sp>
        <p:nvSpPr>
          <p:cNvPr id="90" name="Teksta vietturis 89"/>
          <p:cNvSpPr>
            <a:spLocks noGrp="1"/>
          </p:cNvSpPr>
          <p:nvPr>
            <p:ph type="body" idx="10"/>
          </p:nvPr>
        </p:nvSpPr>
        <p:spPr>
          <a:xfrm>
            <a:off x="5794375" y="4082415"/>
            <a:ext cx="1316355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497391"/>
                </a:solidFill>
                <a:latin typeface="Arial" panose="22635452340000000000" pitchFamily="2"/>
              </a:rPr>
              <a:t>Certification </a:t>
            </a:r>
          </a:p>
        </p:txBody>
      </p:sp>
      <p:sp>
        <p:nvSpPr>
          <p:cNvPr id="91" name="Teksta vietturis 90"/>
          <p:cNvSpPr>
            <a:spLocks noGrp="1"/>
          </p:cNvSpPr>
          <p:nvPr>
            <p:ph type="body" idx="10"/>
          </p:nvPr>
        </p:nvSpPr>
        <p:spPr>
          <a:xfrm>
            <a:off x="3161030" y="4244340"/>
            <a:ext cx="1267460" cy="894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000" spc="-30">
                <a:solidFill>
                  <a:srgbClr val="000000"/>
                </a:solidFill>
                <a:latin typeface="Arial" panose="22635452340000000000" pitchFamily="2"/>
              </a:rPr>
              <a:t>Post </a:t>
            </a:r>
          </a:p>
          <a:p>
            <a:pPr marL="0" marR="0" indent="0" algn="l">
              <a:lnSpc>
                <a:spcPts val="22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2000" u="sng" spc="-65">
                <a:solidFill>
                  <a:srgbClr val="000000"/>
                </a:solidFill>
                <a:latin typeface="Arial" panose="22635452340000000000" pitchFamily="2"/>
              </a:rPr>
              <a:t>compliance</a:t>
            </a:r>
            <a:r>
              <a:rPr lang="en-US" sz="100" spc="-65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  <a:p>
            <a:pPr marL="365760" marR="0" indent="0" algn="l">
              <a:lnSpc>
                <a:spcPts val="22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2000" spc="-10">
                <a:solidFill>
                  <a:srgbClr val="000000"/>
                </a:solidFill>
                <a:latin typeface="Arial" panose="22635452340000000000" pitchFamily="2"/>
              </a:rPr>
              <a:t>tests </a:t>
            </a:r>
          </a:p>
        </p:txBody>
      </p:sp>
      <p:sp>
        <p:nvSpPr>
          <p:cNvPr id="92" name="Teksta vietturis 91"/>
          <p:cNvSpPr>
            <a:spLocks noGrp="1"/>
          </p:cNvSpPr>
          <p:nvPr>
            <p:ph type="body" idx="10"/>
          </p:nvPr>
        </p:nvSpPr>
        <p:spPr>
          <a:xfrm>
            <a:off x="548640" y="6443980"/>
            <a:ext cx="1057910" cy="154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00" b="1" u="sng" spc="-40">
                <a:solidFill>
                  <a:srgbClr val="0000FF"/>
                </a:solidFill>
                <a:latin typeface="Verdana" panose="22635452340000000000" pitchFamily="2"/>
              </a:rPr>
              <a:t>www.leitc.com</a:t>
            </a:r>
            <a:r>
              <a:rPr lang="en-US" sz="100" b="1" spc="-40">
                <a:solidFill>
                  <a:srgbClr val="000000"/>
                </a:solidFill>
                <a:latin typeface="Verdana" panose="22635452340000000000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ksta vietturis 145"/>
          <p:cNvSpPr>
            <a:spLocks noGrp="1"/>
          </p:cNvSpPr>
          <p:nvPr>
            <p:ph type="body" idx="10"/>
          </p:nvPr>
        </p:nvSpPr>
        <p:spPr>
          <a:xfrm>
            <a:off x="5723890" y="221615"/>
            <a:ext cx="2844165" cy="424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800" spc="-65">
                <a:solidFill>
                  <a:srgbClr val="1E5290"/>
                </a:solidFill>
                <a:latin typeface="Verdana" panose="22635452340000000000" pitchFamily="2"/>
              </a:rPr>
              <a:t>Instrumentation </a:t>
            </a:r>
          </a:p>
        </p:txBody>
      </p:sp>
      <p:sp>
        <p:nvSpPr>
          <p:cNvPr id="149" name="Teksta vietturis 148"/>
          <p:cNvSpPr>
            <a:spLocks noGrp="1"/>
          </p:cNvSpPr>
          <p:nvPr>
            <p:ph type="body" idx="10"/>
          </p:nvPr>
        </p:nvSpPr>
        <p:spPr>
          <a:xfrm>
            <a:off x="5254625" y="1101725"/>
            <a:ext cx="3507105" cy="3305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0" marR="0" indent="91440" algn="l">
              <a:lnSpc>
                <a:spcPts val="1500"/>
              </a:lnSpc>
              <a:spcAft>
                <a:spcPts val="0"/>
              </a:spcAft>
              <a:buFont typeface="Symbol"/>
              <a:buChar char="·"/>
            </a:pPr>
            <a:r>
              <a:rPr lang="en-US" sz="1000" spc="105">
                <a:solidFill>
                  <a:srgbClr val="9A9AFF"/>
                </a:solidFill>
                <a:latin typeface="Wingdings" panose="22635452340000000000" pitchFamily="2"/>
              </a:rPr>
              <a:t>.</a:t>
            </a:r>
            <a:r>
              <a:rPr lang="en-US" sz="1600" spc="105">
                <a:solidFill>
                  <a:srgbClr val="1E5290"/>
                </a:solidFill>
                <a:latin typeface="Times New Roman" panose="22635452340000000000" pitchFamily="1"/>
              </a:rPr>
              <a:t> Equipment: </a:t>
            </a:r>
          </a:p>
          <a:p>
            <a:pPr marL="777240" marR="0" indent="32004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0">
                <a:solidFill>
                  <a:srgbClr val="1E5290"/>
                </a:solidFill>
                <a:latin typeface="Times New Roman" panose="22635452340000000000" pitchFamily="1"/>
              </a:rPr>
              <a:t>1 semi anechoic room </a:t>
            </a:r>
          </a:p>
          <a:p>
            <a:pPr marL="777240" marR="0" indent="320040" algn="l">
              <a:lnSpc>
                <a:spcPts val="15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1E5290"/>
                </a:solidFill>
                <a:latin typeface="Times New Roman" panose="22635452340000000000" pitchFamily="1"/>
              </a:rPr>
              <a:t>2 shielded rooms </a:t>
            </a:r>
          </a:p>
          <a:p>
            <a:pPr marL="777240" marR="0" indent="32004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1E5290"/>
                </a:solidFill>
                <a:latin typeface="Times New Roman" panose="22635452340000000000" pitchFamily="1"/>
              </a:rPr>
              <a:t>2 software controlled and programmable work stations </a:t>
            </a:r>
          </a:p>
          <a:p>
            <a:pPr marL="777240" marR="0" indent="32004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1E5290"/>
                </a:solidFill>
                <a:latin typeface="Times New Roman" panose="22635452340000000000" pitchFamily="1"/>
              </a:rPr>
              <a:t>1 spectrum analyzer </a:t>
            </a:r>
          </a:p>
          <a:p>
            <a:pPr marL="777240" marR="0" indent="32004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1E5290"/>
                </a:solidFill>
                <a:latin typeface="Times New Roman" panose="22635452340000000000" pitchFamily="1"/>
              </a:rPr>
              <a:t>1 signal generator </a:t>
            </a:r>
          </a:p>
          <a:p>
            <a:pPr marL="777240" marR="0" indent="320040" algn="l">
              <a:lnSpc>
                <a:spcPts val="15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1E5290"/>
                </a:solidFill>
                <a:latin typeface="Times New Roman" panose="22635452340000000000" pitchFamily="1"/>
              </a:rPr>
              <a:t>1 signal generator for immunity testing </a:t>
            </a:r>
          </a:p>
          <a:p>
            <a:pPr marL="777240" marR="0" indent="32004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1E5290"/>
                </a:solidFill>
                <a:latin typeface="Times New Roman" panose="22635452340000000000" pitchFamily="1"/>
              </a:rPr>
              <a:t>5 power amplifier </a:t>
            </a:r>
          </a:p>
          <a:p>
            <a:pPr marL="777240" marR="0" indent="32004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1E5290"/>
                </a:solidFill>
                <a:latin typeface="Times New Roman" panose="22635452340000000000" pitchFamily="1"/>
              </a:rPr>
              <a:t>5 testing and measurement antennas </a:t>
            </a:r>
          </a:p>
          <a:p>
            <a:pPr marL="777240" marR="0" indent="32004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>
                <a:solidFill>
                  <a:srgbClr val="1E5290"/>
                </a:solidFill>
                <a:latin typeface="Times New Roman" panose="22635452340000000000" pitchFamily="1"/>
              </a:rPr>
              <a:t>1 wide band oscilloscope </a:t>
            </a:r>
          </a:p>
          <a:p>
            <a:pPr marL="777240" marR="0" indent="32004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1E5290"/>
                </a:solidFill>
                <a:latin typeface="Times New Roman" panose="22635452340000000000" pitchFamily="1"/>
              </a:rPr>
              <a:t>1 flicker/harmonic analyzer </a:t>
            </a:r>
          </a:p>
        </p:txBody>
      </p:sp>
      <p:sp>
        <p:nvSpPr>
          <p:cNvPr id="150" name="Teksta vietturis 149"/>
          <p:cNvSpPr>
            <a:spLocks noGrp="1"/>
          </p:cNvSpPr>
          <p:nvPr>
            <p:ph type="body" idx="10"/>
          </p:nvPr>
        </p:nvSpPr>
        <p:spPr>
          <a:xfrm>
            <a:off x="5300345" y="4407535"/>
            <a:ext cx="3461385" cy="1567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731520" marR="0" indent="274320" algn="l">
              <a:lnSpc>
                <a:spcPts val="15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1E5290"/>
                </a:solidFill>
                <a:latin typeface="Times New Roman" panose="22635452340000000000" pitchFamily="1"/>
              </a:rPr>
              <a:t>1 Surge, Burst, Dips, fast transients generator </a:t>
            </a:r>
          </a:p>
          <a:p>
            <a:pPr marL="457200" marR="0" indent="274320" algn="l">
              <a:lnSpc>
                <a:spcPts val="15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1E5290"/>
                </a:solidFill>
                <a:latin typeface="Times New Roman" panose="22635452340000000000" pitchFamily="1"/>
              </a:rPr>
              <a:t>2 LISN Tree phases </a:t>
            </a:r>
          </a:p>
          <a:p>
            <a:pPr marL="457200" marR="0" indent="27432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5">
                <a:solidFill>
                  <a:srgbClr val="1E5290"/>
                </a:solidFill>
                <a:latin typeface="Times New Roman" panose="22635452340000000000" pitchFamily="1"/>
              </a:rPr>
              <a:t>1 LISN One phase </a:t>
            </a:r>
          </a:p>
          <a:p>
            <a:pPr marL="457200" marR="0" indent="27432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35">
                <a:solidFill>
                  <a:srgbClr val="1E5290"/>
                </a:solidFill>
                <a:latin typeface="Times New Roman" panose="22635452340000000000" pitchFamily="1"/>
              </a:rPr>
              <a:t>1 ESD gun </a:t>
            </a:r>
          </a:p>
          <a:p>
            <a:pPr marL="640080" marR="411480" indent="274320" algn="l">
              <a:lnSpc>
                <a:spcPts val="15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1E5290"/>
                </a:solidFill>
                <a:latin typeface="Times New Roman" panose="22635452340000000000" pitchFamily="1"/>
              </a:rPr>
              <a:t>Kits for communication port test and measurement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E0A8E0-2672-4F3D-AC37-31629938C826}" type="datetimeFigureOut">
              <a:rPr lang="lv-LV" smtClean="0"/>
              <a:t>23.03.2018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79DB32-BA4D-4AF4-8F2B-D1DC142C72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269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8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23290"/>
          </a:xfrm>
          <a:prstGeom prst="rect">
            <a:avLst/>
          </a:prstGeom>
        </p:spPr>
      </p:pic>
      <p:pic>
        <p:nvPicPr>
          <p:cNvPr id="16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552690" y="6419215"/>
            <a:ext cx="1176655" cy="340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pPr algn="r"/>
            <a:r>
              <a:rPr lang="lv-LV" sz="2800" b="1" spc="-90" dirty="0" smtClean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 elektronikas testēšanas centrs</a:t>
            </a:r>
            <a:br>
              <a:rPr lang="lv-LV" sz="2800" b="1" spc="-90" dirty="0" smtClean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b="1" spc="-90" dirty="0" smtClean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Uldis Stūre </a:t>
            </a:r>
            <a:r>
              <a:rPr lang="lv-LV" b="1" spc="-90" dirty="0" smtClean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valdes loceklis </a:t>
            </a:r>
            <a:r>
              <a:rPr lang="lv-LV" sz="2800" b="1" spc="-90" dirty="0" smtClean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800" b="1" spc="-90" dirty="0" smtClean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b="1" spc="-90" dirty="0" smtClean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spc="-90" dirty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800" spc="-90" dirty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9" name="Teksta vietturis 158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>
            <a:normAutofit/>
          </a:bodyPr>
          <a:lstStyle/>
          <a:p>
            <a:pPr>
              <a:lnSpc>
                <a:spcPts val="3200"/>
              </a:lnSpc>
              <a:buFont typeface="Courier New" panose="02070309020205020404" pitchFamily="49" charset="0"/>
              <a:buChar char="o"/>
            </a:pPr>
            <a:endParaRPr lang="lv-LV" sz="2400" spc="-90" dirty="0">
              <a:solidFill>
                <a:srgbClr val="1D52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0"/>
              </a:lnSpc>
              <a:buNone/>
            </a:pPr>
            <a:endParaRPr lang="lv-LV" sz="2000" spc="-90" dirty="0" smtClean="0">
              <a:solidFill>
                <a:srgbClr val="1D52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ksta vietturis 164"/>
          <p:cNvSpPr>
            <a:spLocks noGrp="1"/>
          </p:cNvSpPr>
          <p:nvPr>
            <p:ph type="body" idx="4294967295"/>
          </p:nvPr>
        </p:nvSpPr>
        <p:spPr>
          <a:xfrm>
            <a:off x="1115616" y="908932"/>
            <a:ext cx="7848600" cy="43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indent="0" algn="ctr">
              <a:lnSpc>
                <a:spcPts val="2000"/>
              </a:lnSpc>
              <a:spcAft>
                <a:spcPts val="10785"/>
              </a:spcAft>
              <a:buNone/>
            </a:pPr>
            <a:endParaRPr lang="lv-LV" sz="2400" spc="-40" dirty="0" smtClean="0">
              <a:solidFill>
                <a:srgbClr val="1D528E"/>
              </a:solidFill>
              <a:latin typeface="Arial" panose="22635452340000000000" pitchFamily="2"/>
            </a:endParaRPr>
          </a:p>
          <a:p>
            <a:pPr marL="0" indent="0" algn="ctr">
              <a:lnSpc>
                <a:spcPts val="2000"/>
              </a:lnSpc>
              <a:spcAft>
                <a:spcPts val="10785"/>
              </a:spcAft>
              <a:buNone/>
            </a:pPr>
            <a:endParaRPr lang="en-US" sz="2400" spc="-40" dirty="0">
              <a:solidFill>
                <a:srgbClr val="1D528E"/>
              </a:solidFill>
              <a:latin typeface="Arial" panose="22635452340000000000" pitchFamily="2"/>
            </a:endParaRPr>
          </a:p>
        </p:txBody>
      </p:sp>
      <p:graphicFrame>
        <p:nvGraphicFramePr>
          <p:cNvPr id="168" name="table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90536"/>
              </p:ext>
            </p:extLst>
          </p:nvPr>
        </p:nvGraphicFramePr>
        <p:xfrm>
          <a:off x="6732240" y="6419215"/>
          <a:ext cx="1997105" cy="340995"/>
        </p:xfrm>
        <a:graphic>
          <a:graphicData uri="http://schemas.openxmlformats.org/drawingml/2006/table">
            <a:tbl>
              <a:tblPr/>
              <a:tblGrid>
                <a:gridCol w="1709855"/>
                <a:gridCol w="287250"/>
              </a:tblGrid>
              <a:tr h="340995">
                <a:tc>
                  <a:txBody>
                    <a:bodyPr/>
                    <a:lstStyle/>
                    <a:p>
                      <a:pPr marL="0" marR="5949315" indent="0" algn="r">
                        <a:lnSpc>
                          <a:spcPts val="1100"/>
                        </a:lnSpc>
                        <a:spcBef>
                          <a:spcPts val="235"/>
                        </a:spcBef>
                        <a:spcAft>
                          <a:spcPts val="1250"/>
                        </a:spcAft>
                      </a:pPr>
                      <a:r>
                        <a:rPr lang="en-US" sz="100" b="1" spc="-40" dirty="0" smtClean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  <a:endParaRPr lang="en-US" sz="100" b="1" spc="-40" dirty="0">
                        <a:solidFill>
                          <a:srgbClr val="000000"/>
                        </a:solidFill>
                        <a:latin typeface="Verdana" panose="22635452340000000000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 descr="_MG_38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spc="-90" dirty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 </a:t>
            </a:r>
            <a:r>
              <a:rPr lang="lv-LV" sz="2800" b="1" spc="-90" dirty="0" smtClean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Elektronikas </a:t>
            </a:r>
            <a:r>
              <a:rPr lang="lv-LV" sz="2800" b="1" spc="-90" dirty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testēšanas centrs</a:t>
            </a:r>
            <a:br>
              <a:rPr lang="lv-LV" sz="2800" b="1" spc="-90" dirty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800" b="1" spc="-90" dirty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Uldis Stūre </a:t>
            </a:r>
            <a:r>
              <a:rPr lang="lv-LV" sz="2800" b="1" spc="-90" dirty="0" smtClean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valdes </a:t>
            </a:r>
            <a:r>
              <a:rPr lang="lv-LV" sz="2800" b="1" spc="-90" dirty="0">
                <a:solidFill>
                  <a:srgbClr val="1D5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loceklis 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1090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a vietturis 8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57670"/>
          </a:xfrm>
          <a:prstGeom prst="rect">
            <a:avLst/>
          </a:prstGeom>
          <a:solidFill>
            <a:srgbClr val="FE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8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7670"/>
          </a:xfrm>
          <a:prstGeom prst="rect">
            <a:avLst/>
          </a:prstGeom>
        </p:spPr>
      </p:pic>
      <p:sp>
        <p:nvSpPr>
          <p:cNvPr id="85" name="Teksta vietturis 84"/>
          <p:cNvSpPr>
            <a:spLocks noGrp="1"/>
          </p:cNvSpPr>
          <p:nvPr>
            <p:ph type="body" idx="10"/>
          </p:nvPr>
        </p:nvSpPr>
        <p:spPr>
          <a:xfrm>
            <a:off x="2267744" y="192405"/>
            <a:ext cx="6312377" cy="485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r">
              <a:lnSpc>
                <a:spcPts val="3600"/>
              </a:lnSpc>
              <a:spcAft>
                <a:spcPts val="0"/>
              </a:spcAft>
            </a:pPr>
            <a:r>
              <a:rPr lang="lv-LV" sz="3600" spc="-110" dirty="0" smtClean="0">
                <a:solidFill>
                  <a:srgbClr val="1D538E"/>
                </a:solidFill>
                <a:latin typeface="Verdana" panose="22635452340000000000" pitchFamily="2"/>
              </a:rPr>
              <a:t>Sadarbība ar klientu</a:t>
            </a:r>
            <a:endParaRPr lang="en-US" sz="3600" spc="-110" dirty="0">
              <a:solidFill>
                <a:srgbClr val="1D538E"/>
              </a:solidFill>
              <a:latin typeface="Verdana" panose="22635452340000000000" pitchFamily="2"/>
            </a:endParaRPr>
          </a:p>
        </p:txBody>
      </p:sp>
      <p:sp>
        <p:nvSpPr>
          <p:cNvPr id="86" name="Teksta vietturis 85"/>
          <p:cNvSpPr>
            <a:spLocks noGrp="1"/>
          </p:cNvSpPr>
          <p:nvPr>
            <p:ph type="body" idx="10"/>
          </p:nvPr>
        </p:nvSpPr>
        <p:spPr>
          <a:xfrm>
            <a:off x="3540125" y="1610360"/>
            <a:ext cx="36639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00" b="1" spc="60" dirty="0" smtClean="0">
                <a:solidFill>
                  <a:srgbClr val="000000"/>
                </a:solidFill>
                <a:latin typeface="Arial" panose="22635452340000000000" pitchFamily="2"/>
              </a:rPr>
              <a:t>Ide</a:t>
            </a:r>
            <a:r>
              <a:rPr lang="lv-LV" sz="1000" b="1" spc="6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</a:t>
            </a:r>
            <a:r>
              <a:rPr lang="en-US" sz="1000" b="1" spc="60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endParaRPr lang="en-US" sz="1000" b="1" spc="6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87" name="Teksta vietturis 86"/>
          <p:cNvSpPr>
            <a:spLocks noGrp="1"/>
          </p:cNvSpPr>
          <p:nvPr>
            <p:ph type="body" idx="10"/>
          </p:nvPr>
        </p:nvSpPr>
        <p:spPr>
          <a:xfrm>
            <a:off x="2407920" y="1798955"/>
            <a:ext cx="762000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lv-LV" sz="900" b="1" spc="-4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Konsultācija</a:t>
            </a:r>
            <a:r>
              <a:rPr lang="en-US" sz="1000" b="1" spc="-45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endParaRPr lang="en-US" sz="1000" b="1" spc="-45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88" name="Teksta vietturis 87"/>
          <p:cNvSpPr>
            <a:spLocks noGrp="1"/>
          </p:cNvSpPr>
          <p:nvPr>
            <p:ph type="body" idx="10"/>
          </p:nvPr>
        </p:nvSpPr>
        <p:spPr>
          <a:xfrm>
            <a:off x="1207135" y="2180590"/>
            <a:ext cx="887095" cy="635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600"/>
              </a:lnSpc>
              <a:spcAft>
                <a:spcPts val="0"/>
              </a:spcAft>
            </a:pPr>
            <a:r>
              <a:rPr lang="lv-LV" sz="1400" spc="-3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Primārie testi</a:t>
            </a:r>
            <a:endParaRPr lang="en-US" sz="1400" spc="-1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" name="Teksta vietturis 88"/>
          <p:cNvSpPr>
            <a:spLocks noGrp="1"/>
          </p:cNvSpPr>
          <p:nvPr>
            <p:ph type="body" idx="10"/>
          </p:nvPr>
        </p:nvSpPr>
        <p:spPr>
          <a:xfrm>
            <a:off x="1115616" y="3836670"/>
            <a:ext cx="1296143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-274320" algn="l">
              <a:lnSpc>
                <a:spcPts val="2000"/>
              </a:lnSpc>
              <a:spcAft>
                <a:spcPts val="0"/>
              </a:spcAft>
            </a:pPr>
            <a:r>
              <a:rPr lang="en-US" sz="1800" spc="-5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lv-LV" sz="1800" spc="-55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kreditētie testi</a:t>
            </a:r>
            <a:endParaRPr lang="en-US" sz="1800" spc="-5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" name="Teksta vietturis 89"/>
          <p:cNvSpPr>
            <a:spLocks noGrp="1"/>
          </p:cNvSpPr>
          <p:nvPr>
            <p:ph type="body" idx="10"/>
          </p:nvPr>
        </p:nvSpPr>
        <p:spPr>
          <a:xfrm>
            <a:off x="5794375" y="4082415"/>
            <a:ext cx="1316355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 lnSpcReduction="1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497391"/>
                </a:solidFill>
                <a:latin typeface="Arial" panose="22635452340000000000" pitchFamily="2"/>
              </a:rPr>
              <a:t>Certification </a:t>
            </a:r>
          </a:p>
        </p:txBody>
      </p:sp>
      <p:sp>
        <p:nvSpPr>
          <p:cNvPr id="91" name="Teksta vietturis 90"/>
          <p:cNvSpPr>
            <a:spLocks noGrp="1"/>
          </p:cNvSpPr>
          <p:nvPr>
            <p:ph type="body" idx="10"/>
          </p:nvPr>
        </p:nvSpPr>
        <p:spPr>
          <a:xfrm>
            <a:off x="2843808" y="4244340"/>
            <a:ext cx="1728192" cy="894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2200"/>
              </a:lnSpc>
              <a:spcAft>
                <a:spcPts val="0"/>
              </a:spcAft>
            </a:pPr>
            <a:r>
              <a:rPr lang="lv-LV" sz="2000" spc="-3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Izmaiņu atbilstības</a:t>
            </a:r>
            <a:endParaRPr lang="en-US" sz="100" spc="-65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5760" marR="0" indent="0" algn="l">
              <a:lnSpc>
                <a:spcPts val="22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2000" spc="-1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</a:t>
            </a:r>
            <a:r>
              <a:rPr lang="lv-LV" sz="2000" spc="-1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en-US" sz="2000" spc="-1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Teksta vietturis 91"/>
          <p:cNvSpPr>
            <a:spLocks noGrp="1"/>
          </p:cNvSpPr>
          <p:nvPr>
            <p:ph type="body" idx="10"/>
          </p:nvPr>
        </p:nvSpPr>
        <p:spPr>
          <a:xfrm>
            <a:off x="548640" y="6443980"/>
            <a:ext cx="1057910" cy="154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00" b="1" u="sng" spc="-40" dirty="0" smtClean="0">
                <a:solidFill>
                  <a:srgbClr val="0000FF"/>
                </a:solidFill>
                <a:latin typeface="Verdana" panose="22635452340000000000" pitchFamily="2"/>
              </a:rPr>
              <a:t>www.leitc.</a:t>
            </a:r>
            <a:r>
              <a:rPr lang="lv-LV" sz="1000" b="1" u="sng" spc="-40" dirty="0" err="1" smtClean="0">
                <a:solidFill>
                  <a:srgbClr val="0000FF"/>
                </a:solidFill>
                <a:latin typeface="Verdana" panose="22635452340000000000" pitchFamily="2"/>
              </a:rPr>
              <a:t>lv</a:t>
            </a:r>
            <a:r>
              <a:rPr lang="en-US" sz="100" b="1" spc="-40" dirty="0" smtClean="0">
                <a:solidFill>
                  <a:srgbClr val="000000"/>
                </a:solidFill>
                <a:latin typeface="Verdana" panose="22635452340000000000" pitchFamily="2"/>
              </a:rPr>
              <a:t> </a:t>
            </a:r>
            <a:endParaRPr lang="en-US" sz="100" b="1" spc="-40" dirty="0">
              <a:solidFill>
                <a:srgbClr val="000000"/>
              </a:solidFill>
              <a:latin typeface="Verdana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23290"/>
          </a:xfrm>
          <a:prstGeom prst="rect">
            <a:avLst/>
          </a:prstGeom>
        </p:spPr>
      </p:pic>
      <p:pic>
        <p:nvPicPr>
          <p:cNvPr id="15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559040" y="6443345"/>
            <a:ext cx="1170305" cy="314325"/>
          </a:xfrm>
          <a:prstGeom prst="rect">
            <a:avLst/>
          </a:prstGeom>
        </p:spPr>
      </p:pic>
      <p:sp>
        <p:nvSpPr>
          <p:cNvPr id="146" name="Teksta vietturis 145"/>
          <p:cNvSpPr>
            <a:spLocks noGrp="1"/>
          </p:cNvSpPr>
          <p:nvPr>
            <p:ph type="body" idx="10"/>
          </p:nvPr>
        </p:nvSpPr>
        <p:spPr>
          <a:xfrm>
            <a:off x="3275856" y="221615"/>
            <a:ext cx="5292199" cy="424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r">
              <a:lnSpc>
                <a:spcPts val="3100"/>
              </a:lnSpc>
              <a:spcAft>
                <a:spcPts val="0"/>
              </a:spcAft>
            </a:pPr>
            <a:r>
              <a:rPr lang="lv-LV" sz="3600" spc="-65" dirty="0" smtClean="0">
                <a:solidFill>
                  <a:srgbClr val="1E5290"/>
                </a:solidFill>
                <a:latin typeface="Verdana" panose="22635452340000000000" pitchFamily="2"/>
              </a:rPr>
              <a:t>5G  pielietojums</a:t>
            </a:r>
            <a:endParaRPr lang="en-US" sz="2800" spc="-65" dirty="0">
              <a:solidFill>
                <a:srgbClr val="1E5290"/>
              </a:solidFill>
              <a:latin typeface="Verdana" panose="22635452340000000000" pitchFamily="2"/>
            </a:endParaRPr>
          </a:p>
        </p:txBody>
      </p:sp>
      <p:sp>
        <p:nvSpPr>
          <p:cNvPr id="149" name="Teksta vietturis 148"/>
          <p:cNvSpPr>
            <a:spLocks noGrp="1"/>
          </p:cNvSpPr>
          <p:nvPr>
            <p:ph type="body" idx="10"/>
          </p:nvPr>
        </p:nvSpPr>
        <p:spPr>
          <a:xfrm>
            <a:off x="5254625" y="1101725"/>
            <a:ext cx="757535" cy="59908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R="0" algn="l">
              <a:lnSpc>
                <a:spcPts val="1500"/>
              </a:lnSpc>
              <a:spcAft>
                <a:spcPts val="0"/>
              </a:spcAft>
            </a:pPr>
            <a:endParaRPr lang="en-US" sz="1600" spc="-5" dirty="0">
              <a:solidFill>
                <a:srgbClr val="1E5290"/>
              </a:solidFill>
              <a:latin typeface="Times New Roman" panose="22635452340000000000" pitchFamily="1"/>
            </a:endParaRPr>
          </a:p>
        </p:txBody>
      </p:sp>
      <p:sp>
        <p:nvSpPr>
          <p:cNvPr id="150" name="Teksta vietturis 149"/>
          <p:cNvSpPr>
            <a:spLocks noGrp="1"/>
          </p:cNvSpPr>
          <p:nvPr>
            <p:ph type="body" idx="10"/>
          </p:nvPr>
        </p:nvSpPr>
        <p:spPr>
          <a:xfrm>
            <a:off x="5300345" y="4407535"/>
            <a:ext cx="2007959" cy="101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731520" marR="0" algn="l">
              <a:lnSpc>
                <a:spcPts val="1500"/>
              </a:lnSpc>
              <a:spcAft>
                <a:spcPts val="0"/>
              </a:spcAft>
            </a:pPr>
            <a:endParaRPr lang="en-US" sz="1600" spc="0" dirty="0">
              <a:solidFill>
                <a:srgbClr val="1E5290"/>
              </a:solidFill>
              <a:latin typeface="Times New Roman" panose="22635452340000000000" pitchFamily="1"/>
            </a:endParaRPr>
          </a:p>
        </p:txBody>
      </p:sp>
      <p:graphicFrame>
        <p:nvGraphicFramePr>
          <p:cNvPr id="153" name="table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50213"/>
              </p:ext>
            </p:extLst>
          </p:nvPr>
        </p:nvGraphicFramePr>
        <p:xfrm>
          <a:off x="548640" y="6440170"/>
          <a:ext cx="8180705" cy="328930"/>
        </p:xfrm>
        <a:graphic>
          <a:graphicData uri="http://schemas.openxmlformats.org/drawingml/2006/table">
            <a:tbl>
              <a:tblPr/>
              <a:tblGrid>
                <a:gridCol w="7010400"/>
                <a:gridCol w="1170305"/>
              </a:tblGrid>
              <a:tr h="328930">
                <a:tc>
                  <a:txBody>
                    <a:bodyPr/>
                    <a:lstStyle/>
                    <a:p>
                      <a:pPr marL="0" marR="5955665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325"/>
                        </a:spcAft>
                      </a:pPr>
                      <a:r>
                        <a:rPr lang="en-US" sz="1000" b="1" u="sng" spc="-40" dirty="0" smtClean="0">
                          <a:solidFill>
                            <a:srgbClr val="0000FF"/>
                          </a:solidFill>
                          <a:latin typeface="Verdana" panose="22635452340000000000" pitchFamily="2"/>
                        </a:rPr>
                        <a:t>www.leitc.</a:t>
                      </a:r>
                      <a:r>
                        <a:rPr lang="lv-LV" sz="1000" b="1" u="sng" spc="-40" dirty="0" err="1" smtClean="0">
                          <a:solidFill>
                            <a:srgbClr val="0000FF"/>
                          </a:solidFill>
                          <a:latin typeface="Verdana" panose="22635452340000000000" pitchFamily="2"/>
                        </a:rPr>
                        <a:t>lv</a:t>
                      </a:r>
                      <a:r>
                        <a:rPr lang="en-US" sz="100" b="1" spc="-40" dirty="0" smtClean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  <a:endParaRPr lang="en-US" sz="100" b="1" spc="-40" dirty="0">
                        <a:solidFill>
                          <a:srgbClr val="000000"/>
                        </a:solidFill>
                        <a:latin typeface="Verdana" panose="22635452340000000000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63605"/>
            <a:ext cx="8046665" cy="54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23290"/>
          </a:xfrm>
          <a:prstGeom prst="rect">
            <a:avLst/>
          </a:prstGeom>
        </p:spPr>
      </p:pic>
      <p:pic>
        <p:nvPicPr>
          <p:cNvPr id="15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559040" y="6443345"/>
            <a:ext cx="1170305" cy="314325"/>
          </a:xfrm>
          <a:prstGeom prst="rect">
            <a:avLst/>
          </a:prstGeom>
        </p:spPr>
      </p:pic>
      <p:sp>
        <p:nvSpPr>
          <p:cNvPr id="146" name="Teksta vietturis 145"/>
          <p:cNvSpPr>
            <a:spLocks noGrp="1"/>
          </p:cNvSpPr>
          <p:nvPr>
            <p:ph type="body" idx="10"/>
          </p:nvPr>
        </p:nvSpPr>
        <p:spPr>
          <a:xfrm>
            <a:off x="0" y="221615"/>
            <a:ext cx="8964488" cy="424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r">
              <a:lnSpc>
                <a:spcPts val="3100"/>
              </a:lnSpc>
              <a:spcAft>
                <a:spcPts val="0"/>
              </a:spcAft>
            </a:pPr>
            <a:r>
              <a:rPr lang="lv-LV" sz="3600" spc="-65" dirty="0" smtClean="0">
                <a:solidFill>
                  <a:srgbClr val="1E5290"/>
                </a:solidFill>
                <a:latin typeface="Verdana" panose="22635452340000000000" pitchFamily="2"/>
              </a:rPr>
              <a:t>Priekšnoteikumi 5G </a:t>
            </a:r>
            <a:r>
              <a:rPr lang="lv-LV" sz="3600" spc="-65" dirty="0" smtClean="0">
                <a:solidFill>
                  <a:srgbClr val="1E5290"/>
                </a:solidFill>
                <a:latin typeface="Verdana" panose="22635452340000000000" pitchFamily="2"/>
              </a:rPr>
              <a:t>lietošanai.  </a:t>
            </a:r>
            <a:endParaRPr lang="en-US" sz="2800" spc="-65" dirty="0">
              <a:solidFill>
                <a:srgbClr val="1E5290"/>
              </a:solidFill>
              <a:latin typeface="Verdana" panose="22635452340000000000" pitchFamily="2"/>
            </a:endParaRPr>
          </a:p>
        </p:txBody>
      </p:sp>
      <p:sp>
        <p:nvSpPr>
          <p:cNvPr id="149" name="Teksta vietturis 148"/>
          <p:cNvSpPr>
            <a:spLocks noGrp="1"/>
          </p:cNvSpPr>
          <p:nvPr>
            <p:ph type="body" idx="10"/>
          </p:nvPr>
        </p:nvSpPr>
        <p:spPr>
          <a:xfrm>
            <a:off x="4860031" y="1101725"/>
            <a:ext cx="3869313" cy="28313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210" rIns="0" bIns="0" anchor="t"/>
          <a:lstStyle/>
          <a:p>
            <a:pPr marL="285750" marR="0" indent="-285750" algn="l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lv-LV" sz="3200" spc="-5" dirty="0" smtClean="0">
              <a:solidFill>
                <a:srgbClr val="1E5290"/>
              </a:solidFill>
              <a:latin typeface="Times New Roman" panose="22635452340000000000" pitchFamily="1"/>
            </a:endParaRPr>
          </a:p>
          <a:p>
            <a:pPr marR="0" algn="l">
              <a:lnSpc>
                <a:spcPts val="1500"/>
              </a:lnSpc>
              <a:spcAft>
                <a:spcPts val="0"/>
              </a:spcAft>
            </a:pPr>
            <a:r>
              <a:rPr lang="lv-LV" sz="3200" spc="-5" dirty="0" smtClean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</a:p>
          <a:p>
            <a:pPr marR="0" algn="l">
              <a:lnSpc>
                <a:spcPts val="1500"/>
              </a:lnSpc>
              <a:spcAft>
                <a:spcPts val="0"/>
              </a:spcAft>
            </a:pPr>
            <a:r>
              <a:rPr lang="lv-LV" sz="3200" spc="-5" dirty="0" smtClean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5G g</a:t>
            </a:r>
            <a:r>
              <a:rPr lang="lv-LV" sz="3200" spc="-5" dirty="0" smtClean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atavi</a:t>
            </a:r>
            <a:r>
              <a:rPr lang="lv-LV" sz="3200" spc="-5" dirty="0" smtClean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R="0" algn="l">
              <a:lnSpc>
                <a:spcPts val="1500"/>
              </a:lnSpc>
              <a:spcAft>
                <a:spcPts val="0"/>
              </a:spcAft>
            </a:pPr>
            <a:endParaRPr lang="lv-LV" sz="3200" spc="-5" dirty="0">
              <a:solidFill>
                <a:srgbClr val="1E52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>
              <a:lnSpc>
                <a:spcPts val="1500"/>
              </a:lnSpc>
              <a:spcAft>
                <a:spcPts val="0"/>
              </a:spcAft>
            </a:pPr>
            <a:endParaRPr lang="lv-LV" sz="2400" spc="-5" dirty="0" smtClean="0">
              <a:solidFill>
                <a:srgbClr val="1E52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lv-LV" sz="2400" spc="-5" dirty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lv-LV" sz="2400" spc="-5" dirty="0" smtClean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peratori</a:t>
            </a:r>
          </a:p>
          <a:p>
            <a:pPr marL="285750" marR="0" indent="-285750" algn="l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lv-LV" sz="2400" spc="-5" dirty="0" smtClean="0">
              <a:solidFill>
                <a:srgbClr val="1E52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>
              <a:lnSpc>
                <a:spcPts val="1500"/>
              </a:lnSpc>
              <a:spcAft>
                <a:spcPts val="0"/>
              </a:spcAft>
            </a:pPr>
            <a:endParaRPr lang="lv-LV" sz="2400" spc="-5" dirty="0" smtClean="0">
              <a:solidFill>
                <a:srgbClr val="1E52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indent="-285750" algn="l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2400" spc="-5" dirty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lv-LV" sz="2400" spc="-5" dirty="0" smtClean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krūvētāji </a:t>
            </a:r>
            <a:r>
              <a:rPr lang="lv-LV" sz="2400" spc="-5" dirty="0" smtClean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lodētāji </a:t>
            </a:r>
          </a:p>
          <a:p>
            <a:pPr marL="285750" marR="0" indent="-285750" algn="l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lv-LV" sz="2400" spc="-5" dirty="0">
              <a:solidFill>
                <a:srgbClr val="1E5290"/>
              </a:solidFill>
              <a:latin typeface="Times New Roman" panose="22635452340000000000" pitchFamily="1"/>
            </a:endParaRPr>
          </a:p>
          <a:p>
            <a:pPr marR="0" algn="l">
              <a:lnSpc>
                <a:spcPts val="1500"/>
              </a:lnSpc>
              <a:spcAft>
                <a:spcPts val="0"/>
              </a:spcAft>
            </a:pPr>
            <a:endParaRPr lang="lv-LV" sz="2400" spc="-5" dirty="0" smtClean="0">
              <a:solidFill>
                <a:srgbClr val="1E5290"/>
              </a:solidFill>
              <a:latin typeface="Times New Roman" panose="22635452340000000000" pitchFamily="1"/>
            </a:endParaRPr>
          </a:p>
          <a:p>
            <a:pPr marR="0" algn="l">
              <a:lnSpc>
                <a:spcPts val="1500"/>
              </a:lnSpc>
              <a:spcAft>
                <a:spcPts val="0"/>
              </a:spcAft>
            </a:pPr>
            <a:endParaRPr lang="en-US" sz="2400" spc="-5" dirty="0">
              <a:solidFill>
                <a:srgbClr val="1E5290"/>
              </a:solidFill>
              <a:latin typeface="Times New Roman" panose="22635452340000000000" pitchFamily="1"/>
            </a:endParaRPr>
          </a:p>
        </p:txBody>
      </p:sp>
      <p:sp>
        <p:nvSpPr>
          <p:cNvPr id="150" name="Teksta vietturis 149"/>
          <p:cNvSpPr>
            <a:spLocks noGrp="1"/>
          </p:cNvSpPr>
          <p:nvPr>
            <p:ph type="body" idx="10"/>
          </p:nvPr>
        </p:nvSpPr>
        <p:spPr>
          <a:xfrm>
            <a:off x="2123728" y="4077072"/>
            <a:ext cx="5832648" cy="236627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731520" marR="0" algn="l">
              <a:lnSpc>
                <a:spcPts val="1500"/>
              </a:lnSpc>
              <a:spcAft>
                <a:spcPts val="0"/>
              </a:spcAft>
            </a:pPr>
            <a:endParaRPr lang="lv-LV" sz="1600" spc="0" dirty="0" smtClean="0">
              <a:solidFill>
                <a:srgbClr val="1E5290"/>
              </a:solidFill>
              <a:latin typeface="Times New Roman" panose="22635452340000000000" pitchFamily="1"/>
            </a:endParaRPr>
          </a:p>
          <a:p>
            <a:pPr marL="0" marR="0" lvl="0" indent="0" algn="l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3200" b="0" i="0" u="none" strike="noStrike" kern="0" cap="none" spc="-5" normalizeH="0" baseline="0" noProof="0" dirty="0" smtClean="0">
              <a:ln>
                <a:noFill/>
              </a:ln>
              <a:solidFill>
                <a:srgbClr val="1E529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0" cap="none" spc="-5" normalizeH="0" baseline="0" noProof="0" dirty="0" smtClean="0">
                <a:ln>
                  <a:noFill/>
                </a:ln>
                <a:solidFill>
                  <a:srgbClr val="1E529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5G nav gatavi:</a:t>
            </a:r>
          </a:p>
          <a:p>
            <a:pPr marL="0" marR="0" lvl="0" indent="0" algn="l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3200" b="0" i="0" u="none" strike="noStrike" kern="0" cap="none" spc="-5" normalizeH="0" baseline="0" noProof="0" dirty="0" smtClean="0">
              <a:ln>
                <a:noFill/>
              </a:ln>
              <a:solidFill>
                <a:srgbClr val="1E529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2400" spc="-5" dirty="0">
              <a:solidFill>
                <a:srgbClr val="1E52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spc="-5" dirty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kumimoji="0" lang="lv-LV" sz="2400" b="0" i="0" u="none" strike="noStrike" kern="0" cap="none" spc="-5" normalizeH="0" baseline="0" noProof="0" dirty="0" err="1" smtClean="0">
                <a:ln>
                  <a:noFill/>
                </a:ln>
                <a:solidFill>
                  <a:srgbClr val="1E529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ārdevēji</a:t>
            </a:r>
            <a:endParaRPr kumimoji="0" lang="lv-LV" sz="2400" b="0" i="0" u="none" strike="noStrike" kern="0" cap="none" spc="-5" normalizeH="0" baseline="0" noProof="0" dirty="0" smtClean="0">
              <a:ln>
                <a:noFill/>
              </a:ln>
              <a:solidFill>
                <a:srgbClr val="1E529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v-LV" sz="2400" spc="-5" dirty="0">
              <a:solidFill>
                <a:srgbClr val="1E52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2400" b="0" i="0" u="none" strike="noStrike" kern="0" cap="none" spc="-5" normalizeH="0" baseline="0" noProof="0" dirty="0" smtClean="0">
              <a:ln>
                <a:noFill/>
              </a:ln>
              <a:solidFill>
                <a:srgbClr val="1E529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spc="-5" dirty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lv-LV" sz="2400" spc="-5" dirty="0" smtClean="0">
                <a:solidFill>
                  <a:srgbClr val="1E52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ertificēšana </a:t>
            </a:r>
            <a:endParaRPr kumimoji="0" lang="lv-LV" sz="2400" b="0" i="0" u="none" strike="noStrike" kern="0" cap="none" spc="-5" normalizeH="0" baseline="0" noProof="0" dirty="0" smtClean="0">
              <a:ln>
                <a:noFill/>
              </a:ln>
              <a:solidFill>
                <a:srgbClr val="1E529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31520" marR="0" algn="l">
              <a:lnSpc>
                <a:spcPts val="1500"/>
              </a:lnSpc>
              <a:spcAft>
                <a:spcPts val="0"/>
              </a:spcAft>
            </a:pPr>
            <a:endParaRPr lang="en-US" sz="1600" spc="0" dirty="0">
              <a:solidFill>
                <a:srgbClr val="1E5290"/>
              </a:solidFill>
              <a:latin typeface="Times New Roman" panose="22635452340000000000" pitchFamily="1"/>
            </a:endParaRPr>
          </a:p>
        </p:txBody>
      </p:sp>
      <p:graphicFrame>
        <p:nvGraphicFramePr>
          <p:cNvPr id="153" name="table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56699"/>
              </p:ext>
            </p:extLst>
          </p:nvPr>
        </p:nvGraphicFramePr>
        <p:xfrm>
          <a:off x="548640" y="6440170"/>
          <a:ext cx="8180705" cy="328930"/>
        </p:xfrm>
        <a:graphic>
          <a:graphicData uri="http://schemas.openxmlformats.org/drawingml/2006/table">
            <a:tbl>
              <a:tblPr/>
              <a:tblGrid>
                <a:gridCol w="7010400"/>
                <a:gridCol w="1170305"/>
              </a:tblGrid>
              <a:tr h="328930">
                <a:tc>
                  <a:txBody>
                    <a:bodyPr/>
                    <a:lstStyle/>
                    <a:p>
                      <a:pPr marL="0" marR="5955665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325"/>
                        </a:spcAft>
                      </a:pPr>
                      <a:r>
                        <a:rPr lang="en-US" sz="1000" b="1" u="sng" spc="-40" dirty="0" smtClean="0">
                          <a:solidFill>
                            <a:srgbClr val="0000FF"/>
                          </a:solidFill>
                          <a:latin typeface="Verdana" panose="22635452340000000000" pitchFamily="2"/>
                        </a:rPr>
                        <a:t>www.leitc.</a:t>
                      </a:r>
                      <a:r>
                        <a:rPr lang="lv-LV" sz="1000" b="1" u="sng" spc="-40" dirty="0" err="1" smtClean="0">
                          <a:solidFill>
                            <a:srgbClr val="0000FF"/>
                          </a:solidFill>
                          <a:latin typeface="Verdana" panose="22635452340000000000" pitchFamily="2"/>
                        </a:rPr>
                        <a:t>lv</a:t>
                      </a:r>
                      <a:r>
                        <a:rPr lang="en-US" sz="100" b="1" spc="-40" dirty="0" smtClean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  <a:endParaRPr lang="en-US" sz="100" b="1" spc="-40" dirty="0">
                        <a:solidFill>
                          <a:srgbClr val="000000"/>
                        </a:solidFill>
                        <a:latin typeface="Verdana" panose="22635452340000000000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63605"/>
            <a:ext cx="3870201" cy="31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15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419215"/>
          </a:xfrm>
          <a:prstGeom prst="rect">
            <a:avLst/>
          </a:prstGeom>
        </p:spPr>
      </p:pic>
      <p:pic>
        <p:nvPicPr>
          <p:cNvPr id="16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552690" y="6419215"/>
            <a:ext cx="1176655" cy="340995"/>
          </a:xfrm>
          <a:prstGeom prst="rect">
            <a:avLst/>
          </a:prstGeom>
        </p:spPr>
      </p:pic>
      <p:sp>
        <p:nvSpPr>
          <p:cNvPr id="159" name="Teksta vietturis 158"/>
          <p:cNvSpPr>
            <a:spLocks noGrp="1"/>
          </p:cNvSpPr>
          <p:nvPr>
            <p:ph type="body" idx="10"/>
          </p:nvPr>
        </p:nvSpPr>
        <p:spPr>
          <a:xfrm>
            <a:off x="521744" y="1196752"/>
            <a:ext cx="8100511" cy="3960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>
            <a:normAutofit/>
          </a:bodyPr>
          <a:lstStyle/>
          <a:p>
            <a:pPr marL="0" marR="0" indent="0" algn="ctr">
              <a:lnSpc>
                <a:spcPts val="3200"/>
              </a:lnSpc>
              <a:spcAft>
                <a:spcPts val="0"/>
              </a:spcAft>
              <a:buNone/>
            </a:pPr>
            <a:endParaRPr lang="lv-LV" sz="2800" spc="-90" dirty="0" smtClean="0">
              <a:solidFill>
                <a:srgbClr val="1D528E"/>
              </a:solidFill>
              <a:latin typeface="Verdana" panose="22635452340000000000" pitchFamily="2"/>
            </a:endParaRPr>
          </a:p>
          <a:p>
            <a:pPr marL="0" marR="0" indent="0" algn="ctr">
              <a:lnSpc>
                <a:spcPts val="3200"/>
              </a:lnSpc>
              <a:spcAft>
                <a:spcPts val="0"/>
              </a:spcAft>
              <a:buNone/>
            </a:pPr>
            <a:r>
              <a:rPr lang="lv-LV" sz="2800" spc="-90" dirty="0" smtClean="0">
                <a:solidFill>
                  <a:srgbClr val="1D528E"/>
                </a:solidFill>
                <a:latin typeface="Verdana" panose="22635452340000000000" pitchFamily="2"/>
              </a:rPr>
              <a:t>Paldies par uzmanību.</a:t>
            </a:r>
          </a:p>
          <a:p>
            <a:pPr marL="0" marR="0" indent="0" algn="ctr">
              <a:lnSpc>
                <a:spcPts val="3200"/>
              </a:lnSpc>
              <a:spcAft>
                <a:spcPts val="0"/>
              </a:spcAft>
              <a:buNone/>
            </a:pPr>
            <a:endParaRPr lang="lv-LV" sz="2800" spc="-90" dirty="0">
              <a:solidFill>
                <a:srgbClr val="1D528E"/>
              </a:solidFill>
              <a:latin typeface="Verdana" panose="22635452340000000000" pitchFamily="2"/>
            </a:endParaRPr>
          </a:p>
          <a:p>
            <a:pPr marL="0" marR="0" indent="0" algn="ctr">
              <a:lnSpc>
                <a:spcPts val="3200"/>
              </a:lnSpc>
              <a:spcAft>
                <a:spcPts val="0"/>
              </a:spcAft>
              <a:buNone/>
            </a:pPr>
            <a:r>
              <a:rPr lang="lv-LV" sz="2800" spc="-90" dirty="0" smtClean="0">
                <a:solidFill>
                  <a:srgbClr val="1D528E"/>
                </a:solidFill>
                <a:latin typeface="Verdana" panose="22635452340000000000" pitchFamily="2"/>
              </a:rPr>
              <a:t>Jautājumi ?</a:t>
            </a:r>
          </a:p>
          <a:p>
            <a:pPr marL="0" marR="0" indent="0" algn="ctr">
              <a:lnSpc>
                <a:spcPts val="3200"/>
              </a:lnSpc>
              <a:spcAft>
                <a:spcPts val="0"/>
              </a:spcAft>
              <a:buNone/>
            </a:pPr>
            <a:endParaRPr lang="lv-LV" sz="2800" spc="-90" dirty="0">
              <a:solidFill>
                <a:srgbClr val="1D528E"/>
              </a:solidFill>
              <a:latin typeface="Verdana" panose="22635452340000000000" pitchFamily="2"/>
            </a:endParaRPr>
          </a:p>
          <a:p>
            <a:pPr marL="0" marR="0" indent="0" algn="ctr">
              <a:lnSpc>
                <a:spcPts val="3200"/>
              </a:lnSpc>
              <a:spcAft>
                <a:spcPts val="0"/>
              </a:spcAft>
              <a:buNone/>
            </a:pPr>
            <a:r>
              <a:rPr lang="lv-LV" sz="2800" spc="-90" dirty="0" smtClean="0">
                <a:solidFill>
                  <a:srgbClr val="1D528E"/>
                </a:solidFill>
                <a:latin typeface="Verdana" panose="22635452340000000000" pitchFamily="2"/>
              </a:rPr>
              <a:t>Laipni gaidīti </a:t>
            </a:r>
            <a:r>
              <a:rPr lang="lv-LV" sz="2800" spc="-90" dirty="0" smtClean="0">
                <a:solidFill>
                  <a:srgbClr val="1D528E"/>
                </a:solidFill>
                <a:latin typeface="Verdana" panose="22635452340000000000" pitchFamily="2"/>
              </a:rPr>
              <a:t>LEITC.</a:t>
            </a:r>
          </a:p>
          <a:p>
            <a:pPr marL="0" marR="0" indent="0" algn="ctr">
              <a:lnSpc>
                <a:spcPts val="3200"/>
              </a:lnSpc>
              <a:spcAft>
                <a:spcPts val="0"/>
              </a:spcAft>
              <a:buNone/>
            </a:pPr>
            <a:endParaRPr lang="lv-LV" sz="2800" spc="-90" dirty="0">
              <a:solidFill>
                <a:srgbClr val="1D528E"/>
              </a:solidFill>
              <a:latin typeface="Verdana" panose="22635452340000000000" pitchFamily="2"/>
            </a:endParaRPr>
          </a:p>
          <a:p>
            <a:pPr marL="0" marR="0" indent="0" algn="ctr">
              <a:lnSpc>
                <a:spcPts val="3200"/>
              </a:lnSpc>
              <a:spcAft>
                <a:spcPts val="0"/>
              </a:spcAft>
              <a:buNone/>
            </a:pPr>
            <a:r>
              <a:rPr lang="lv-LV" sz="2800" spc="-90" dirty="0" err="1" smtClean="0">
                <a:solidFill>
                  <a:srgbClr val="1D528E"/>
                </a:solidFill>
                <a:latin typeface="Verdana" panose="22635452340000000000" pitchFamily="2"/>
              </a:rPr>
              <a:t>www.leitc.lv</a:t>
            </a:r>
            <a:r>
              <a:rPr lang="lv-LV" sz="2800" spc="-90" dirty="0" smtClean="0">
                <a:solidFill>
                  <a:srgbClr val="1D528E"/>
                </a:solidFill>
                <a:latin typeface="Verdana" panose="22635452340000000000" pitchFamily="2"/>
              </a:rPr>
              <a:t> </a:t>
            </a:r>
            <a:endParaRPr lang="lv-LV" sz="2800" spc="-90" dirty="0" smtClean="0">
              <a:solidFill>
                <a:srgbClr val="1D528E"/>
              </a:solidFill>
              <a:latin typeface="Verdana" panose="22635452340000000000" pitchFamily="2"/>
            </a:endParaRPr>
          </a:p>
          <a:p>
            <a:pPr marL="0" marR="0" indent="0" algn="ctr">
              <a:lnSpc>
                <a:spcPts val="3200"/>
              </a:lnSpc>
              <a:spcAft>
                <a:spcPts val="0"/>
              </a:spcAft>
              <a:buNone/>
            </a:pPr>
            <a:endParaRPr lang="en-US" sz="2800" spc="-90" dirty="0">
              <a:solidFill>
                <a:srgbClr val="1D528E"/>
              </a:solidFill>
              <a:latin typeface="Verdana" panose="22635452340000000000" pitchFamily="2"/>
            </a:endParaRPr>
          </a:p>
        </p:txBody>
      </p:sp>
      <p:sp>
        <p:nvSpPr>
          <p:cNvPr id="162" name="Teksta vietturis 161"/>
          <p:cNvSpPr>
            <a:spLocks noGrp="1"/>
          </p:cNvSpPr>
          <p:nvPr>
            <p:ph type="body" idx="10"/>
          </p:nvPr>
        </p:nvSpPr>
        <p:spPr>
          <a:xfrm>
            <a:off x="2411760" y="4509120"/>
            <a:ext cx="4572000" cy="16387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02920" marR="0" indent="0" algn="l">
              <a:lnSpc>
                <a:spcPts val="2000"/>
              </a:lnSpc>
              <a:spcAft>
                <a:spcPts val="7480"/>
              </a:spcAft>
              <a:buNone/>
            </a:pPr>
            <a:endParaRPr lang="lv-LV" sz="1800" spc="-35" dirty="0" smtClean="0">
              <a:solidFill>
                <a:srgbClr val="1D528E"/>
              </a:solidFill>
              <a:latin typeface="Arial" panose="22635452340000000000" pitchFamily="2"/>
            </a:endParaRPr>
          </a:p>
          <a:p>
            <a:pPr marL="502920" marR="0" indent="0" algn="l">
              <a:lnSpc>
                <a:spcPts val="2000"/>
              </a:lnSpc>
              <a:spcAft>
                <a:spcPts val="7480"/>
              </a:spcAft>
              <a:buNone/>
            </a:pPr>
            <a:endParaRPr lang="en-US" sz="1800" spc="-35" dirty="0">
              <a:solidFill>
                <a:srgbClr val="1D528E"/>
              </a:solidFill>
              <a:latin typeface="Arial" panose="22635452340000000000" pitchFamily="2"/>
            </a:endParaRPr>
          </a:p>
        </p:txBody>
      </p:sp>
      <p:graphicFrame>
        <p:nvGraphicFramePr>
          <p:cNvPr id="168" name="table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14000"/>
              </p:ext>
            </p:extLst>
          </p:nvPr>
        </p:nvGraphicFramePr>
        <p:xfrm>
          <a:off x="548640" y="6419215"/>
          <a:ext cx="8180705" cy="340995"/>
        </p:xfrm>
        <a:graphic>
          <a:graphicData uri="http://schemas.openxmlformats.org/drawingml/2006/table">
            <a:tbl>
              <a:tblPr/>
              <a:tblGrid>
                <a:gridCol w="7004050"/>
                <a:gridCol w="1176655"/>
              </a:tblGrid>
              <a:tr h="340995">
                <a:tc>
                  <a:txBody>
                    <a:bodyPr/>
                    <a:lstStyle/>
                    <a:p>
                      <a:pPr marL="0" marR="5949315" indent="0" algn="r">
                        <a:lnSpc>
                          <a:spcPts val="1100"/>
                        </a:lnSpc>
                        <a:spcBef>
                          <a:spcPts val="235"/>
                        </a:spcBef>
                        <a:spcAft>
                          <a:spcPts val="1250"/>
                        </a:spcAft>
                      </a:pPr>
                      <a:r>
                        <a:rPr lang="en-US" sz="100" b="1" spc="-40" dirty="0" smtClean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  <a:endParaRPr lang="en-US" sz="100" b="1" spc="-40" dirty="0">
                        <a:solidFill>
                          <a:srgbClr val="000000"/>
                        </a:solidFill>
                        <a:latin typeface="Verdana" panose="22635452340000000000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5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70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/>
      <vt:lpstr>Latvijas elektronikas testēšanas centrs Uldis Stūre valdes loceklis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Uldis</dc:creator>
  <cp:lastModifiedBy>Windows User</cp:lastModifiedBy>
  <cp:revision>22</cp:revision>
  <dcterms:modified xsi:type="dcterms:W3CDTF">2018-03-23T08:53:18Z</dcterms:modified>
</cp:coreProperties>
</file>